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62" r:id="rId4"/>
    <p:sldId id="264" r:id="rId5"/>
    <p:sldId id="265" r:id="rId6"/>
    <p:sldId id="266" r:id="rId7"/>
    <p:sldId id="270" r:id="rId8"/>
    <p:sldId id="263" r:id="rId9"/>
    <p:sldId id="274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CDDD0-5841-49B3-A15A-06EF15C11D88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673EF-DBFA-49CC-A3D0-3B20FAA367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62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673EF-DBFA-49CC-A3D0-3B20FAA3671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1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88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97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977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08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01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35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04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497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26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50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68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27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www.google.it/url?sa=i&amp;url=https://www.saponedelbianconiglio.it/prodotto/saponetta-per-il-corpo-marsiglia-con-burro-di-karite/&amp;psig=AOvVaw1JNUpvZ45w-fgbt6J6BzXu&amp;ust=1588669703478000&amp;source=images&amp;cd=vfe&amp;ved=0CAIQjRxqFwoTCIDPo_3tmekCFQAAAAAdAAAAABAI" TargetMode="Externa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4.pn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4.png"/><Relationship Id="rId4" Type="http://schemas.openxmlformats.org/officeDocument/2006/relationships/image" Target="../media/image15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www.google.it/url?sa=i&amp;url=http://www.idtperugia.com/prodotto-143844/CAMICI-MONOUSO---STERILI.aspx&amp;psig=AOvVaw3fHxUpflOZewclPyuodKC2&amp;ust=1589364100798000&amp;source=images&amp;cd=vfe&amp;ved=0CAIQjRxqFwoTCICPg-iIrukCFQAAAAAdAAAAABAE" TargetMode="Externa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hyperlink" Target="https://www.google.it/url?sa=i&amp;url=https://www.fnovi.it/node/48467&amp;psig=AOvVaw0lKH55y534EE7LAs5byqMe&amp;ust=1588936225232000&amp;source=images&amp;cd=vfe&amp;ved=0CAIQjRxqFwoTCPDAup_PoekCFQAAAAAdAAAAABAD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5.jpeg"/><Relationship Id="rId7" Type="http://schemas.openxmlformats.org/officeDocument/2006/relationships/image" Target="../media/image23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audio" Target="../media/media8.wav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microsoft.com/office/2007/relationships/media" Target="../media/media8.wav"/><Relationship Id="rId6" Type="http://schemas.openxmlformats.org/officeDocument/2006/relationships/image" Target="../media/image31.jpeg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5" Type="http://schemas.openxmlformats.org/officeDocument/2006/relationships/image" Target="../media/image39.jpeg"/><Relationship Id="rId23" Type="http://schemas.openxmlformats.org/officeDocument/2006/relationships/image" Target="../media/image4.pn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TALIA-CINA Collaborazione fra ricercatori italiani e cinesi sull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83012"/>
            <a:ext cx="10413857" cy="68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43608" y="2996952"/>
            <a:ext cx="5756176" cy="1830065"/>
          </a:xfrm>
        </p:spPr>
        <p:txBody>
          <a:bodyPr>
            <a:noAutofit/>
          </a:bodyPr>
          <a:lstStyle/>
          <a:p>
            <a:r>
              <a:rPr lang="it-IT" sz="6600" b="1" dirty="0" smtClean="0">
                <a:solidFill>
                  <a:schemeClr val="bg1"/>
                </a:solidFill>
              </a:rPr>
              <a:t>Dispositivi di Protezione Individuale</a:t>
            </a:r>
            <a:r>
              <a:rPr lang="it-IT" sz="1800" b="1" dirty="0" smtClean="0">
                <a:solidFill>
                  <a:schemeClr val="bg1"/>
                </a:solidFill>
              </a:rPr>
              <a:t/>
            </a:r>
            <a:br>
              <a:rPr lang="it-IT" sz="1800" b="1" dirty="0" smtClean="0">
                <a:solidFill>
                  <a:schemeClr val="bg1"/>
                </a:solidFill>
              </a:rPr>
            </a:b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3200" dirty="0" smtClean="0">
                <a:solidFill>
                  <a:schemeClr val="bg1"/>
                </a:solidFill>
              </a:rPr>
              <a:t/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b="1" dirty="0" smtClean="0">
                <a:solidFill>
                  <a:schemeClr val="bg1"/>
                </a:solidFill>
              </a:rPr>
              <a:t>FASE 2</a:t>
            </a:r>
            <a:r>
              <a:rPr lang="it-IT" b="1" dirty="0" smtClean="0">
                <a:solidFill>
                  <a:schemeClr val="bg1"/>
                </a:solidFill>
              </a:rPr>
              <a:t/>
            </a:r>
            <a:br>
              <a:rPr lang="it-IT" b="1" dirty="0" smtClean="0">
                <a:solidFill>
                  <a:schemeClr val="bg1"/>
                </a:solidFill>
              </a:rPr>
            </a:b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5" name="Immagine 4" descr="Cute 3d Guy Wearing A Gas Mask Stock Illustration - Illustration ..."/>
          <p:cNvPicPr/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9" t="9967" r="28519" b="14707"/>
          <a:stretch/>
        </p:blipFill>
        <p:spPr bwMode="auto">
          <a:xfrm>
            <a:off x="6344592" y="2492308"/>
            <a:ext cx="3009900" cy="4391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C:\Users\antonio.chiaverini.SANITAMARCHE\Downloads\asur-marche-removebg-preview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042"/>
            <a:ext cx="3265775" cy="1512168"/>
          </a:xfrm>
          <a:prstGeom prst="rect">
            <a:avLst/>
          </a:prstGeom>
          <a:noFill/>
          <a:extLst/>
        </p:spPr>
      </p:pic>
      <p:sp>
        <p:nvSpPr>
          <p:cNvPr id="3" name="CasellaDiTesto 2"/>
          <p:cNvSpPr txBox="1"/>
          <p:nvPr/>
        </p:nvSpPr>
        <p:spPr>
          <a:xfrm>
            <a:off x="0" y="5671910"/>
            <a:ext cx="4343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bg1"/>
                </a:solidFill>
              </a:rPr>
              <a:t>A cura di: </a:t>
            </a:r>
            <a:r>
              <a:rPr lang="it-IT" b="1" i="1" dirty="0" err="1" smtClean="0">
                <a:solidFill>
                  <a:schemeClr val="bg1"/>
                </a:solidFill>
              </a:rPr>
              <a:t>Tdp</a:t>
            </a:r>
            <a:r>
              <a:rPr lang="it-IT" b="1" i="1" dirty="0" smtClean="0">
                <a:solidFill>
                  <a:schemeClr val="bg1"/>
                </a:solidFill>
              </a:rPr>
              <a:t> dott.ssa Valentina BRUNORI </a:t>
            </a:r>
          </a:p>
          <a:p>
            <a:r>
              <a:rPr lang="it-IT" b="1" i="1" dirty="0">
                <a:solidFill>
                  <a:schemeClr val="bg1"/>
                </a:solidFill>
              </a:rPr>
              <a:t> </a:t>
            </a:r>
            <a:r>
              <a:rPr lang="it-IT" b="1" i="1" dirty="0" smtClean="0">
                <a:solidFill>
                  <a:schemeClr val="bg1"/>
                </a:solidFill>
              </a:rPr>
              <a:t>                 e </a:t>
            </a:r>
            <a:r>
              <a:rPr lang="it-IT" b="1" i="1" dirty="0" err="1" smtClean="0">
                <a:solidFill>
                  <a:schemeClr val="bg1"/>
                </a:solidFill>
              </a:rPr>
              <a:t>Tdp</a:t>
            </a:r>
            <a:r>
              <a:rPr lang="it-IT" b="1" i="1" dirty="0" smtClean="0">
                <a:solidFill>
                  <a:schemeClr val="bg1"/>
                </a:solidFill>
              </a:rPr>
              <a:t> dott. Matteo FIORINDI </a:t>
            </a:r>
          </a:p>
          <a:p>
            <a:r>
              <a:rPr lang="it-IT" b="1" i="1" dirty="0" smtClean="0">
                <a:solidFill>
                  <a:schemeClr val="bg1"/>
                </a:solidFill>
              </a:rPr>
              <a:t>                  ASUR AV1 SPSAL Fano</a:t>
            </a:r>
            <a:endParaRPr lang="it-IT" b="1" i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63964" y="418042"/>
            <a:ext cx="378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</a:rPr>
              <a:t>SECONDA PARTE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9"/>
    </mc:Choice>
    <mc:Fallback xmlns="">
      <p:transition spd="slow" advTm="16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DPI protezione occhi </a:t>
            </a:r>
            <a:endParaRPr lang="it-IT" dirty="0"/>
          </a:p>
        </p:txBody>
      </p:sp>
      <p:pic>
        <p:nvPicPr>
          <p:cNvPr id="1026" name="Picture 2" descr="Occhiali di protezione - Nicmabox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2696"/>
            <a:ext cx="2880320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cchiali di sicurezza STANDARD 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30" y="3284984"/>
            <a:ext cx="238125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miwe respiratore Pieno facciale, Maschera Antigas Respiratore co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475" y="3424523"/>
            <a:ext cx="3076005" cy="307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odmorn 2Pcs Visiera Protettiva di Sicurezza,Visiera Trasparente ...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3" r="2671"/>
          <a:stretch/>
        </p:blipFill>
        <p:spPr bwMode="auto">
          <a:xfrm>
            <a:off x="263584" y="168275"/>
            <a:ext cx="2221927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Autorespiratori – Scelta ed impiego – Dario Zanu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4" name="Picture 10" descr="Autorespiratori – Scelta ed impiego – Dario Zanu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6" y="4051747"/>
            <a:ext cx="19050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9"/>
    </mc:Choice>
    <mc:Fallback xmlns="">
      <p:transition spd="slow" advTm="32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DPI protezione mani</a:t>
            </a:r>
            <a:endParaRPr lang="it-IT" dirty="0"/>
          </a:p>
        </p:txBody>
      </p:sp>
      <p:pic>
        <p:nvPicPr>
          <p:cNvPr id="3074" name="Picture 2" descr="https://encrypted-tbn0.gstatic.com/images?q=tbn%3AANd9GcTQ2xCLPx_6hepgTkCyjA02r4ANFyvbMcrgX_DUJKXkaXwa7pZ7hxxzOPK2Sp8&amp;usqp=CA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b="10330"/>
          <a:stretch/>
        </p:blipFill>
        <p:spPr bwMode="auto">
          <a:xfrm>
            <a:off x="3419872" y="2669137"/>
            <a:ext cx="1995172" cy="167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Guanti Nylon LX Icoguanti - L - DPI 2 cat. - 1 paio - nlx / l ..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8" name="Picture 6" descr="Guanti Nylon LX Icoguanti - L - DPI 2 cat. - 1 paio - nlx / l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40918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uanti in pelle fiore bovino Icoguanti - M - DPI 2 cat. - gpf / 8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49230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Sapone Naturale e Vegetale con Burro di Karitè 125 g | Sapone del ...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12" descr="Sapone Naturale e Vegetale con Burro di Karitè 125 g | Sapone del ...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86" name="Picture 14" descr="https://encrypted-tbn0.gstatic.com/images?q=tbn%3AANd9GcSJzwFFuWW9j_IZIcwvWHcvFBOwuW3bXcAPIV6_yA2kn1RhFvBNz5VhMgl00KOVs28kKm6d-kc&amp;usqp=CA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5" y="1340918"/>
            <a:ext cx="20478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Porta Dispenser Sapone Amuchina autoportante. Consegna in 24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8" y="3805987"/>
            <a:ext cx="2657873" cy="265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04"/>
    </mc:Choice>
    <mc:Fallback xmlns="">
      <p:transition spd="slow" advTm="4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Come togliere i guanti in sicurezza!!</a:t>
            </a:r>
            <a:endParaRPr lang="it-IT" dirty="0"/>
          </a:p>
        </p:txBody>
      </p:sp>
      <p:pic>
        <p:nvPicPr>
          <p:cNvPr id="4098" name="Picture 2" descr="C:\Users\valentina.brunori\Desktop\foto dpi\IMG_63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55388"/>
            <a:ext cx="5498861" cy="41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alentina.brunori\Desktop\foto dpi\IMG_63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55388"/>
            <a:ext cx="5498861" cy="41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alentina.brunori\Desktop\foto dpi\IMG_63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11182"/>
            <a:ext cx="5498861" cy="41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valentina.brunori\Desktop\foto dpi\IMG_63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11182"/>
            <a:ext cx="5570869" cy="417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8"/>
    </mc:Choice>
    <mc:Fallback xmlns="">
      <p:transition spd="slow" advTm="20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4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4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OPPURE ……..</a:t>
            </a:r>
            <a:endParaRPr lang="it-IT" dirty="0"/>
          </a:p>
        </p:txBody>
      </p:sp>
      <p:pic>
        <p:nvPicPr>
          <p:cNvPr id="3" name="Picture 2" descr="C:\Users\valentina.brunori\Desktop\foto dpi\IMG_63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55388"/>
            <a:ext cx="5498861" cy="41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alentina.brunori\Desktop\foto dpi\IMG_63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55388"/>
            <a:ext cx="5498861" cy="41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alentina.brunori\Desktop\foto dpi\IMG_63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55388"/>
            <a:ext cx="5498861" cy="41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alentina.brunori\Desktop\foto dpi\IMG_63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55388"/>
            <a:ext cx="5498861" cy="41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alentina.brunori\Desktop\foto dpi\IMG_63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55388"/>
            <a:ext cx="5498861" cy="41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erde Tick Ok di Stickman illustrazione vettoriale. Illustrazione ..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77072"/>
            <a:ext cx="1981050" cy="19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31"/>
    </mc:Choice>
    <mc:Fallback xmlns="">
      <p:transition spd="slow" advTm="27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4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4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4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609600" y="158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DPI protezione corpo </a:t>
            </a:r>
          </a:p>
        </p:txBody>
      </p:sp>
      <p:sp>
        <p:nvSpPr>
          <p:cNvPr id="5" name="AutoShape 8" descr="calzari-tyvek-monous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150" name="Picture 6" descr="Tute rimozione amianto – Dpi per amianto – Vendita onli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9239"/>
            <a:ext cx="5184576" cy="635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 descr="Tuta protettiva Dupont TYVEK CLASSIC PLUS - Zenit S.R.L.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9" t="44856" r="62013" b="42995"/>
          <a:stretch/>
        </p:blipFill>
        <p:spPr bwMode="auto">
          <a:xfrm>
            <a:off x="5362024" y="2060848"/>
            <a:ext cx="2428875" cy="1050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54" name="Picture 10" descr="calzari-tyvek-monous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7"/>
          <a:stretch/>
        </p:blipFill>
        <p:spPr bwMode="auto">
          <a:xfrm>
            <a:off x="5355663" y="5058889"/>
            <a:ext cx="1871012" cy="14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Tuta protettiva Dupont TYVEK CLASSIC PLUS - Zenit S.R.L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56531" r="85658" b="31162"/>
          <a:stretch/>
        </p:blipFill>
        <p:spPr bwMode="auto">
          <a:xfrm>
            <a:off x="7668344" y="1283111"/>
            <a:ext cx="791210" cy="1064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 descr="Tuta protettiva Dupont TYVEK CLASSIC PLUS - Zenit S.R.L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t="56847" r="74951" b="31320"/>
          <a:stretch/>
        </p:blipFill>
        <p:spPr bwMode="auto">
          <a:xfrm>
            <a:off x="7790899" y="2258253"/>
            <a:ext cx="668655" cy="1022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magine 12" descr="Tuta protettiva Dupont TYVEK CLASSIC PLUS - Zenit S.R.L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57005" r="62906" b="31004"/>
          <a:stretch/>
        </p:blipFill>
        <p:spPr bwMode="auto">
          <a:xfrm>
            <a:off x="7790899" y="3304399"/>
            <a:ext cx="736600" cy="1036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magine 13" descr="Tuta protettiva Dupont TYVEK CLASSIC PLUS - Zenit S.R.L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68207" r="83204" b="20590"/>
          <a:stretch/>
        </p:blipFill>
        <p:spPr bwMode="auto">
          <a:xfrm>
            <a:off x="643073" y="3645024"/>
            <a:ext cx="2080383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2" descr="CAMICI MONOUSO - STERILI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7" y="589799"/>
            <a:ext cx="2942098" cy="294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7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65"/>
    </mc:Choice>
    <mc:Fallback xmlns="">
      <p:transition spd="slow" advTm="24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 SANITARI DEVONO SEGUIRE LE INDICAZIONI DELL’ISTITUTO SUPERIORE DI SANITA’ per le procedure di vestizione e svestizione </a:t>
            </a:r>
            <a:r>
              <a:rPr lang="it-IT" dirty="0" err="1" smtClean="0"/>
              <a:t>anticontagio</a:t>
            </a:r>
            <a:r>
              <a:rPr lang="it-IT" dirty="0" smtClean="0"/>
              <a:t> COVID-19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026" name="Picture 2" descr="NUOVO CORONAVIRUS COVID-19: PROSEGUONO GLI APPUNTAMENTI DELL ...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3284984"/>
            <a:ext cx="361161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1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5"/>
    </mc:Choice>
    <mc:Fallback xmlns="">
      <p:transition spd="slow" advTm="1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6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-90265"/>
            <a:ext cx="9144000" cy="1143001"/>
          </a:xfrm>
        </p:spPr>
        <p:txBody>
          <a:bodyPr>
            <a:noAutofit/>
          </a:bodyPr>
          <a:lstStyle/>
          <a:p>
            <a:pPr algn="l"/>
            <a:r>
              <a:rPr lang="it-IT" sz="4000" dirty="0" smtClean="0"/>
              <a:t>Come effettuare la vestizione in sicurezza!</a:t>
            </a:r>
            <a:endParaRPr lang="it-IT" sz="4000" dirty="0"/>
          </a:p>
        </p:txBody>
      </p:sp>
      <p:pic>
        <p:nvPicPr>
          <p:cNvPr id="51" name="Picture 2" descr="C:\Users\valentina.brunori\Desktop\foto dpi\IMG_63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014400" cy="45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valentina.brunori\Desktop\foto dpi\IMG_63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6612"/>
            <a:ext cx="6009286" cy="45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sanitamarche.intra\dfs\AV1\AV\Servizi\SPSAL\FANO\backup_dati\Matteo\foto dpi\IMG_64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6612"/>
            <a:ext cx="600960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Verde Tick Ok di Stickman illustrazione vettoriale. Illustrazione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37" y="5157192"/>
            <a:ext cx="1981050" cy="19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sanitamarche.intra\dfs\AV1\AV\Servizi\SPSAL\FANO\backup_dati\Matteo\foto dpi\IMG_64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6612"/>
            <a:ext cx="600960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sanitamarche.intra\dfs\AV1\AV\Servizi\SPSAL\FANO\backup_dati\Matteo\foto dpi\IMG_64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600960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anitamarche.intra\dfs\AV1\AV\Servizi\SPSAL\FANO\backup_dati\Matteo\foto dpi\IMG_643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17" y="1412776"/>
            <a:ext cx="600960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sanitamarche.intra\dfs\AV1\AV\Servizi\SPSAL\FANO\backup_dati\Matteo\foto dpi\IMG_643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6612"/>
            <a:ext cx="600960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sanitamarche.intra\dfs\AV1\AV\Servizi\SPSAL\FANO\backup_dati\Matteo\foto dpi\IMG_643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5737" y="1510212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sanitamarche.intra\dfs\AV1\AV\Servizi\SPSAL\FANO\backup_dati\Matteo\foto dpi\IMG_643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19752" y="1510094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sanitamarche.intra\dfs\AV1\AV\Servizi\SPSAL\FANO\backup_dati\Matteo\foto dpi\IMG_643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16480" y="1527175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sanitamarche.intra\dfs\AV1\AV\Servizi\SPSAL\FANO\backup_dati\Matteo\foto dpi\IMG_643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00960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\\sanitamarche.intra\dfs\AV1\AV\Servizi\SPSAL\FANO\backup_dati\Matteo\foto dpi\IMG_643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00960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\\sanitamarche.intra\dfs\AV1\AV\Servizi\SPSAL\FANO\backup_dati\Matteo\foto dpi\IMG_643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19753" y="1510213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\\sanitamarche.intra\dfs\AV1\AV\Servizi\SPSAL\FANO\backup_dati\Matteo\foto dpi\IMG_644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16481" y="150637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\\sanitamarche.intra\dfs\AV1\AV\Servizi\SPSAL\FANO\backup_dati\Matteo\foto dpi\IMG_6441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3248" y="152717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\\sanitamarche.intra\dfs\AV1\AV\Servizi\SPSAL\FANO\backup_dati\Matteo\foto dpi\IMG_6442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41" y="1412776"/>
            <a:ext cx="600960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\\sanitamarche.intra\dfs\AV1\AV\Servizi\SPSAL\FANO\backup_dati\Matteo\foto dpi\IMG_6443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70" y="1412776"/>
            <a:ext cx="600960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\\sanitamarche.intra\dfs\AV1\AV\Servizi\SPSAL\FANO\backup_dati\Matteo\foto dpi\IMG_6444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17870" y="152717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5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58"/>
    </mc:Choice>
    <mc:Fallback xmlns="">
      <p:transition spd="slow" advTm="109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1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6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2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7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8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4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9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209779" y="4365104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it-IT" dirty="0" smtClean="0">
              <a:latin typeface="+mj-lt"/>
            </a:endParaRPr>
          </a:p>
          <a:p>
            <a:pPr algn="r"/>
            <a:r>
              <a:rPr lang="it-IT" dirty="0">
                <a:latin typeface="+mj-lt"/>
              </a:rPr>
              <a:t> </a:t>
            </a:r>
            <a:r>
              <a:rPr lang="it-IT" dirty="0" smtClean="0">
                <a:latin typeface="+mj-lt"/>
              </a:rPr>
              <a:t>  </a:t>
            </a:r>
            <a:r>
              <a:rPr lang="it-IT" dirty="0">
                <a:latin typeface="+mj-lt"/>
              </a:rPr>
              <a:t>Servizio Prevenzione e </a:t>
            </a:r>
            <a:r>
              <a:rPr lang="it-IT" dirty="0" smtClean="0">
                <a:latin typeface="+mj-lt"/>
              </a:rPr>
              <a:t>Sicurezza</a:t>
            </a:r>
          </a:p>
          <a:p>
            <a:pPr algn="r"/>
            <a:r>
              <a:rPr lang="it-IT" dirty="0" smtClean="0">
                <a:latin typeface="+mj-lt"/>
              </a:rPr>
              <a:t> </a:t>
            </a:r>
            <a:r>
              <a:rPr lang="it-IT" dirty="0">
                <a:latin typeface="+mj-lt"/>
              </a:rPr>
              <a:t>Ambienti di Lavoro </a:t>
            </a:r>
          </a:p>
          <a:p>
            <a:pPr algn="r"/>
            <a:r>
              <a:rPr lang="it-IT" dirty="0" smtClean="0">
                <a:latin typeface="+mj-lt"/>
              </a:rPr>
              <a:t>AV1 Fano  </a:t>
            </a:r>
            <a:endParaRPr lang="it-IT" dirty="0">
              <a:latin typeface="+mj-lt"/>
            </a:endParaRPr>
          </a:p>
        </p:txBody>
      </p:sp>
      <p:pic>
        <p:nvPicPr>
          <p:cNvPr id="4" name="Picture 3" descr="C:\Users\antonio.chiaverini.SANITAMARCHE\Downloads\asur-march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6"/>
            <a:ext cx="3265775" cy="1512168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8" name="CasellaDiTesto 7"/>
          <p:cNvSpPr txBox="1"/>
          <p:nvPr/>
        </p:nvSpPr>
        <p:spPr>
          <a:xfrm>
            <a:off x="755576" y="263691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Presentazione curata da: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370019" y="32849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Tdp</a:t>
            </a:r>
            <a:r>
              <a:rPr lang="it-IT" dirty="0"/>
              <a:t> dott.ssa  Valentina BRUNORI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994794" y="3836997"/>
            <a:ext cx="326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Tdp</a:t>
            </a:r>
            <a:r>
              <a:rPr lang="it-IT" dirty="0"/>
              <a:t> dott. Matteo FIORINDI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555776" y="5733256"/>
            <a:ext cx="348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La terza parte tratterà la svestizione e lo smaltimento dei DPI usati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3482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32"/>
    </mc:Choice>
    <mc:Fallback xmlns="">
      <p:transition spd="slow" advTm="20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108</Words>
  <Application>Microsoft Office PowerPoint</Application>
  <PresentationFormat>Presentazione su schermo (4:3)</PresentationFormat>
  <Paragraphs>21</Paragraphs>
  <Slides>9</Slides>
  <Notes>1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Tema di Office</vt:lpstr>
      <vt:lpstr>Dispositivi di Protezione Individuale   FASE 2 </vt:lpstr>
      <vt:lpstr>DPI protezione occhi </vt:lpstr>
      <vt:lpstr>DPI protezione mani</vt:lpstr>
      <vt:lpstr>Come togliere i guanti in sicurezza!!</vt:lpstr>
      <vt:lpstr>OPPURE ……..</vt:lpstr>
      <vt:lpstr>Presentazione standard di PowerPoint</vt:lpstr>
      <vt:lpstr>I SANITARI DEVONO SEGUIRE LE INDICAZIONI DELL’ISTITUTO SUPERIORE DI SANITA’ per le procedure di vestizione e svestizione anticontagio COVID-19</vt:lpstr>
      <vt:lpstr>Come effettuare la vestizione in sicurezza!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DPI  FASE 2</dc:title>
  <dc:creator>Valentina Brunori</dc:creator>
  <cp:lastModifiedBy>Valentina Brunori</cp:lastModifiedBy>
  <cp:revision>133</cp:revision>
  <dcterms:created xsi:type="dcterms:W3CDTF">2020-04-30T09:39:51Z</dcterms:created>
  <dcterms:modified xsi:type="dcterms:W3CDTF">2020-05-21T12:56:24Z</dcterms:modified>
</cp:coreProperties>
</file>